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0" r:id="rId3"/>
    <p:sldId id="257" r:id="rId4"/>
    <p:sldId id="258" r:id="rId5"/>
    <p:sldId id="285" r:id="rId6"/>
    <p:sldId id="259" r:id="rId7"/>
    <p:sldId id="286" r:id="rId8"/>
    <p:sldId id="261" r:id="rId9"/>
    <p:sldId id="262" r:id="rId10"/>
    <p:sldId id="287" r:id="rId11"/>
    <p:sldId id="263" r:id="rId12"/>
    <p:sldId id="264" r:id="rId13"/>
    <p:sldId id="266" r:id="rId14"/>
    <p:sldId id="267" r:id="rId15"/>
    <p:sldId id="268" r:id="rId16"/>
    <p:sldId id="284" r:id="rId17"/>
    <p:sldId id="269" r:id="rId18"/>
    <p:sldId id="281" r:id="rId19"/>
    <p:sldId id="282" r:id="rId20"/>
    <p:sldId id="283" r:id="rId21"/>
    <p:sldId id="28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4032B9-633F-4E9F-8062-41A98EE8967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D7A3DF-D155-4E94-B82A-35488BE6F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1128FC-7485-42C2-88A0-F584FBBC512E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2051720" y="2492896"/>
            <a:ext cx="5976664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主題：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sleepingBabyEYE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睡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寶寶安心視訊監控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	  </a:t>
            </a:r>
          </a:p>
          <a:p>
            <a:pPr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指導教授：洪振偉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：蘇育禾、宋承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瑋 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908175" y="508040"/>
            <a:ext cx="5111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/>
              <a:t>專題報告</a:t>
            </a:r>
          </a:p>
        </p:txBody>
      </p:sp>
    </p:spTree>
    <p:extLst>
      <p:ext uri="{BB962C8B-B14F-4D97-AF65-F5344CB8AC3E}">
        <p14:creationId xmlns:p14="http://schemas.microsoft.com/office/powerpoint/2010/main" val="39754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TW" altLang="en-US" dirty="0" smtClean="0"/>
              <a:t>編譯環境及設備需求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設備需求：</a:t>
            </a:r>
          </a:p>
          <a:p>
            <a:pPr marL="109728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在具備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的環境中。</a:t>
            </a:r>
          </a:p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需兩隻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Android 4.0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以上環境智慧型手機。</a:t>
            </a:r>
          </a:p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智慧型手機須有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SD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記憶卡或內建記憶卡。</a:t>
            </a:r>
          </a:p>
          <a:p>
            <a:pPr marL="109728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Anselm\Desktop\使用者人機介面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37" y="1703693"/>
            <a:ext cx="5972175" cy="4153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5949280"/>
            <a:ext cx="5334793" cy="5075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使用者案例圖</a:t>
            </a:r>
            <a:r>
              <a:rPr lang="en-US" altLang="zh-TW" dirty="0" smtClean="0"/>
              <a:t>	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系統分析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221929"/>
            <a:ext cx="3096344" cy="507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程式架構圖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系統分析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236216"/>
            <a:ext cx="8244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使用者人機介面：使用者選擇模式。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音量感應：使用者啟動音量感應、當異音出現時會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值至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Sever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並同時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IPCamrea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(3)Sever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：使用者啟動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Sever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後進入並等待啟動值傳送、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啟動值並自動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WebView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開始觀看影像。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IPCamrea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IPCamrea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自動開啟後、使用者將手機放置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WebView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WebView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自動開啟後、影像便開始呈現給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觀看。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2088232" cy="7920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系統設計</a:t>
            </a:r>
            <a:endParaRPr lang="zh-TW" altLang="en-US" dirty="0"/>
          </a:p>
        </p:txBody>
      </p:sp>
      <p:pic>
        <p:nvPicPr>
          <p:cNvPr id="18" name="圖片 17" descr="C:\Users\Anselm\Dropbox\架構圖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04106"/>
            <a:ext cx="633670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MainPage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展示首頁圖片。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First: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選擇功能、決定開啟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SEVER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或者。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RecordingLevelSamble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啟動音量感應程式、如果超過範圍值則傳送指令。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MainActivity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啟動監視器主程序同時使用多執行續。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CameraView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開啟相機功能。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OverlayView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檔案覆蓋。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NanoHTTD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架設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XML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網站。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StreamingLoop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重複上傳圖片。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VideoFrame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擷取影像數位流。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Sever: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Sever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等待指令接收。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WebView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接收影像並展現給使用者觀看。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04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5770984" cy="503045"/>
          </a:xfrm>
        </p:spPr>
        <p:txBody>
          <a:bodyPr/>
          <a:lstStyle/>
          <a:p>
            <a:pPr marL="109728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開啟時進到功能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選項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/>
              <a:t>系統實作</a:t>
            </a:r>
            <a:endParaRPr lang="en-US" altLang="zh-TW" dirty="0"/>
          </a:p>
        </p:txBody>
      </p:sp>
      <p:pic>
        <p:nvPicPr>
          <p:cNvPr id="4" name="圖片 3" descr="C:\Users\Anselm\Desktop\畢業專題\IMAG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00" y="862459"/>
            <a:ext cx="38796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0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5770984" cy="503045"/>
          </a:xfrm>
        </p:spPr>
        <p:txBody>
          <a:bodyPr/>
          <a:lstStyle/>
          <a:p>
            <a:pPr marL="109728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/>
              <a:t>系統實作</a:t>
            </a:r>
            <a:endParaRPr lang="en-US" altLang="zh-TW" dirty="0"/>
          </a:p>
        </p:txBody>
      </p:sp>
      <p:pic>
        <p:nvPicPr>
          <p:cNvPr id="5" name="圖片 4" descr="C:\Users\Anselm\Desktop\畢業專題\IMAG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32048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0563" y="1340768"/>
            <a:ext cx="5122912" cy="43550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zh-TW" altLang="zh-TW" dirty="0" smtClean="0"/>
              <a:t>開始</a:t>
            </a:r>
            <a:r>
              <a:rPr lang="zh-TW" altLang="zh-TW" dirty="0"/>
              <a:t>畫面輸入</a:t>
            </a:r>
            <a:r>
              <a:rPr lang="en-US" altLang="zh-TW" dirty="0"/>
              <a:t>SEVER</a:t>
            </a:r>
            <a:r>
              <a:rPr lang="zh-TW" altLang="zh-TW" dirty="0"/>
              <a:t>顯示的</a:t>
            </a:r>
            <a:r>
              <a:rPr lang="en-US" altLang="zh-TW" dirty="0"/>
              <a:t>IP</a:t>
            </a:r>
            <a:endParaRPr lang="zh-TW" altLang="zh-TW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/>
              <a:t>系統實作</a:t>
            </a:r>
            <a:endParaRPr lang="en-US" altLang="zh-TW" dirty="0"/>
          </a:p>
        </p:txBody>
      </p:sp>
      <p:pic>
        <p:nvPicPr>
          <p:cNvPr id="4" name="圖片 3" descr="C:\Users\Anselm\Desktop\畢業專題\IMAG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7694"/>
            <a:ext cx="3391793" cy="483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C:\Users\Anselm\Desktop\畢業專題\IMAG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16835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152032" y="591160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/>
              <a:t>輸入完後按下</a:t>
            </a:r>
            <a:r>
              <a:rPr lang="en-US" altLang="zh-TW" sz="2400" dirty="0"/>
              <a:t>START</a:t>
            </a:r>
            <a:r>
              <a:rPr lang="zh-TW" altLang="zh-TW" sz="2400" dirty="0"/>
              <a:t>開啟音量感應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46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185" y="1206467"/>
            <a:ext cx="7355160" cy="723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zh-TW" altLang="zh-TW" dirty="0"/>
              <a:t>音量感應、可以自行透過上方輸入框設定啟動視訊的大小並按下</a:t>
            </a:r>
            <a:r>
              <a:rPr lang="en-US" altLang="zh-TW" dirty="0"/>
              <a:t>RUN</a:t>
            </a:r>
            <a:r>
              <a:rPr lang="zh-TW" altLang="zh-TW" dirty="0"/>
              <a:t>便會開始監聽，當出現異常聲音便會啟動視訊。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 smtClean="0"/>
              <a:t>系統</a:t>
            </a:r>
            <a:r>
              <a:rPr lang="zh-TW" altLang="en-US" dirty="0"/>
              <a:t>實作</a:t>
            </a:r>
            <a:endParaRPr lang="en-US" altLang="zh-TW" dirty="0"/>
          </a:p>
        </p:txBody>
      </p:sp>
      <p:pic>
        <p:nvPicPr>
          <p:cNvPr id="4" name="圖片 3" descr="C:\Users\Anselm\Desktop\畢業專題\IMAG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" y="1916832"/>
            <a:ext cx="309634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C:\Users\Anselm\Dropbox\相機上傳\IMAG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24036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4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 smtClean="0"/>
              <a:t>系統</a:t>
            </a:r>
            <a:r>
              <a:rPr lang="zh-TW" altLang="en-US" dirty="0"/>
              <a:t>實作</a:t>
            </a:r>
            <a:endParaRPr lang="en-US" altLang="zh-TW" dirty="0"/>
          </a:p>
        </p:txBody>
      </p:sp>
      <p:pic>
        <p:nvPicPr>
          <p:cNvPr id="4" name="圖片 3" descr="C:\Users\Anselm\Desktop\畢業專題\IMAG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63284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啟動視訊後、便會傳值給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SEVER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端讓使用者端開啟觀看。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90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現今是個生活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智慧型手機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密不可分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的時代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行動裝置的功能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也逐漸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取代各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方面設備的功能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。為了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使智慧型手機更方便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開始研發出各種功能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運動紀錄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地圖衛星導航、即時通訊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現今的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許多功能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是依造使用者而打造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達到使各種族群能更方便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省時省力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本專題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及安全性的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即時音感視訊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摘要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3" y="1484784"/>
            <a:ext cx="5936159" cy="15841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使用者開始觀看視訊、也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存檔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 smtClean="0"/>
              <a:t>系統</a:t>
            </a:r>
            <a:r>
              <a:rPr lang="zh-TW" altLang="en-US" dirty="0"/>
              <a:t>實作</a:t>
            </a:r>
            <a:endParaRPr lang="en-US" altLang="zh-TW" dirty="0"/>
          </a:p>
        </p:txBody>
      </p:sp>
      <p:pic>
        <p:nvPicPr>
          <p:cNvPr id="4" name="圖片 3" descr="C:\Users\Anselm\Desktop\畢業專題\Screenshot_2013-11-14-19-56-4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5597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0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3" y="1196752"/>
            <a:ext cx="8816479" cy="4968552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      </a:t>
            </a: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sleepingBabyEye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提供了讓父母可以照護嬰兒狀態的功能，增加使用者在照護中的安全。另外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sleepingBabyEye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即時性的優點，讓父母在家中繁忙時可以很即時的觀看到嬰兒的動態。。除此之外，父母也可以透過監視過程，拍照留下嬰兒的照片，例如說攝影師在捕捉風景的一瞬間。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這次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的專案企劃，讓我們了解到身為一個程式設計師該具備甚麼樣的技能與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知識。另外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我們也學習到身為一個程式設計師，應該如何去美編、推廣以及長久經營一項產品，讓它在精心計畫下可以在市場中更優良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我們得到了難得的經驗，不管是好的抑或壞的，我們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認為這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將會使我們在未來的就業市場上有很大的幫助。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dirty="0" smtClean="0"/>
              <a:t>結論與未來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28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869560" cy="49685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第一章 緒論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1-2.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1-3.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常見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1-4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專題目標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第二章 編譯環境及設備需求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第三章 系統分析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第四章 系統設計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第五章 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第六章 結論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D3A694-1F37-4785-B7D7-E9F35CE6187D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27551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現在科技的進步、智慧型手機每人一支，家中都會安裝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器，方便上網。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在手機汰換率高的環境下、許多人手機換新後，舊手機不是回收就是棄而不管，將這些舊手機的功能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讓舊手機與家中的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合併，重新的再次利用。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緒論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47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109728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當嬰兒、小孩在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房裡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休息、玩耍時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父母擔心幼童狀況而不能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好好的工作或是家事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，需常去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看嬰兒又造成父母疲憊，如果達到讓父母隨時觀察嬰兒的情況，有沒有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哭鬧、出事、意外等等。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en-US" altLang="zh-TW" sz="2800" dirty="0"/>
              <a:t>		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lvl="4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緒論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marL="109728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在一般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行動手機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監視器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，發現幾點問題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需購買業者所生產的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IPCam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Sever 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需購買業者所使用的版權或向業者網頁註冊帳號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在端發生意外時、使用者需自行發覺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功能介面複雜並設定需求較多、並易出錯</a:t>
            </a:r>
          </a:p>
          <a:p>
            <a:pPr marL="109728" indent="0">
              <a:buNone/>
            </a:pPr>
            <a:r>
              <a:rPr lang="en-US" altLang="zh-TW" sz="2800" dirty="0"/>
              <a:t>		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lvl="4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緒論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marL="109728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以下為我們的解決方法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利用兩隻手機、即可以使用本專案程式，只需輸入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即可並且不用再去購買設備。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不須註冊任何帳號或者付費、只要居家有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即可使用。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系統，音量感應後會自動通報給使用者。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簡單化的系統介面、使用者只需輸入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即可使用。</a:t>
            </a:r>
          </a:p>
          <a:p>
            <a:pPr marL="109728" indent="0">
              <a:buNone/>
            </a:pPr>
            <a:r>
              <a:rPr lang="en-US" altLang="zh-TW" sz="2800" dirty="0"/>
              <a:t>		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lvl="4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緒論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緒論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專題目標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marL="109728" indent="0">
              <a:buFont typeface="Wingdings 3"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透過科技汰換率高的時間下、利用舊手機來當作照護兒童監視器、放在自己想放的位置，再透過音量偵測啟用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傳輸影像。讓使用者接收到提醒時並可以馬上得知現場狀況。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9728" indent="0">
              <a:buFont typeface="Wingdings 3"/>
              <a:buNone/>
            </a:pPr>
            <a:endParaRPr lang="en-US" altLang="zh-TW" sz="2800" dirty="0"/>
          </a:p>
          <a:p>
            <a:pPr marL="109728" indent="0">
              <a:buFont typeface="Wingdings 3"/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445799"/>
              </p:ext>
            </p:extLst>
          </p:nvPr>
        </p:nvGraphicFramePr>
        <p:xfrm>
          <a:off x="457200" y="198884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9643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系統名稱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系統版本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Eclipse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4.2.1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JDK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3.8.2.v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SDK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4.2.2.v2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22.2.1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CDT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8.0.2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Cygwin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Version: 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en-US" altLang="zh-TW" smtClean="0"/>
                        <a:t>NDK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android-ndk-r9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296438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TW" altLang="en-US" dirty="0" smtClean="0"/>
              <a:t>編譯環境及設備需求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1985</TotalTime>
  <Words>616</Words>
  <Application>Microsoft Office PowerPoint</Application>
  <PresentationFormat>如螢幕大小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Lucida Sans Unicode</vt:lpstr>
      <vt:lpstr>Verdana</vt:lpstr>
      <vt:lpstr>Wingdings 2</vt:lpstr>
      <vt:lpstr>Wingdings 3</vt:lpstr>
      <vt:lpstr>匯合</vt:lpstr>
      <vt:lpstr>PowerPoint 簡報</vt:lpstr>
      <vt:lpstr>摘要</vt:lpstr>
      <vt:lpstr>目錄</vt:lpstr>
      <vt:lpstr>緒論</vt:lpstr>
      <vt:lpstr>緒論</vt:lpstr>
      <vt:lpstr>緒論</vt:lpstr>
      <vt:lpstr>緒論</vt:lpstr>
      <vt:lpstr>緒論</vt:lpstr>
      <vt:lpstr>編譯環境及設備需求</vt:lpstr>
      <vt:lpstr>編譯環境及設備需求</vt:lpstr>
      <vt:lpstr>系統分析</vt:lpstr>
      <vt:lpstr>系統分析</vt:lpstr>
      <vt:lpstr>系統設計</vt:lpstr>
      <vt:lpstr>系統設計</vt:lpstr>
      <vt:lpstr>系統實作</vt:lpstr>
      <vt:lpstr>系統實作</vt:lpstr>
      <vt:lpstr>系統實作</vt:lpstr>
      <vt:lpstr>系統實作</vt:lpstr>
      <vt:lpstr>系統實作</vt:lpstr>
      <vt:lpstr>系統實作</vt:lpstr>
      <vt:lpstr>結論與未來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Anselm</dc:creator>
  <cp:lastModifiedBy>HAHA</cp:lastModifiedBy>
  <cp:revision>48</cp:revision>
  <dcterms:created xsi:type="dcterms:W3CDTF">2013-10-29T16:18:59Z</dcterms:created>
  <dcterms:modified xsi:type="dcterms:W3CDTF">2013-11-20T06:52:16Z</dcterms:modified>
</cp:coreProperties>
</file>