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13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00" r:id="rId20"/>
    <p:sldId id="401" r:id="rId21"/>
    <p:sldId id="402" r:id="rId22"/>
    <p:sldId id="403" r:id="rId23"/>
    <p:sldId id="404" r:id="rId24"/>
    <p:sldId id="405" r:id="rId25"/>
    <p:sldId id="418" r:id="rId26"/>
    <p:sldId id="419" r:id="rId27"/>
    <p:sldId id="420" r:id="rId28"/>
    <p:sldId id="421" r:id="rId29"/>
    <p:sldId id="422" r:id="rId30"/>
    <p:sldId id="423" r:id="rId31"/>
    <p:sldId id="415" r:id="rId32"/>
    <p:sldId id="416" r:id="rId33"/>
    <p:sldId id="417" r:id="rId34"/>
    <p:sldId id="424" r:id="rId35"/>
    <p:sldId id="425" r:id="rId36"/>
    <p:sldId id="426" r:id="rId37"/>
    <p:sldId id="327" r:id="rId38"/>
    <p:sldId id="367" r:id="rId39"/>
    <p:sldId id="368" r:id="rId40"/>
    <p:sldId id="372" r:id="rId41"/>
    <p:sldId id="373" r:id="rId42"/>
    <p:sldId id="375" r:id="rId43"/>
    <p:sldId id="374" r:id="rId44"/>
    <p:sldId id="429" r:id="rId45"/>
    <p:sldId id="376" r:id="rId46"/>
    <p:sldId id="377" r:id="rId47"/>
    <p:sldId id="379" r:id="rId48"/>
    <p:sldId id="380" r:id="rId49"/>
    <p:sldId id="381" r:id="rId50"/>
    <p:sldId id="382" r:id="rId51"/>
    <p:sldId id="383" r:id="rId52"/>
    <p:sldId id="384" r:id="rId53"/>
    <p:sldId id="431" r:id="rId54"/>
    <p:sldId id="388" r:id="rId55"/>
    <p:sldId id="389" r:id="rId56"/>
    <p:sldId id="390" r:id="rId57"/>
    <p:sldId id="432" r:id="rId58"/>
    <p:sldId id="365" r:id="rId5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11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7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84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39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16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42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35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3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1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98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4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13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51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7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2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F451AA-1C0D-46E4-99B9-FD6BA8417051}" type="datetimeFigureOut">
              <a:rPr lang="zh-TW" altLang="en-US" smtClean="0"/>
              <a:t>2013-11-25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2EBAD1-219F-4156-A829-FD6FF5BA98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75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4152" y="38637"/>
            <a:ext cx="8574622" cy="440457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Implementation for examining the Investment the Decisions under Time Pressure: Are Decisions Driven by Impression Management Techniques?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系統實現研究投資時間壓力下的決定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決定印象管理技術的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帶動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97640" y="4713667"/>
            <a:ext cx="6987645" cy="18803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沈偉誌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資工系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4A</a:t>
            </a:r>
          </a:p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99013045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-Sheng Feng</a:t>
            </a:r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馮志聖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7" y="2372457"/>
            <a:ext cx="3871717" cy="2143272"/>
          </a:xfrm>
        </p:spPr>
      </p:pic>
    </p:spTree>
    <p:extLst>
      <p:ext uri="{BB962C8B-B14F-4D97-AF65-F5344CB8AC3E}">
        <p14:creationId xmlns:p14="http://schemas.microsoft.com/office/powerpoint/2010/main" val="806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17" y="2390627"/>
            <a:ext cx="6727897" cy="2368067"/>
          </a:xfrm>
        </p:spPr>
      </p:pic>
    </p:spTree>
    <p:extLst>
      <p:ext uri="{BB962C8B-B14F-4D97-AF65-F5344CB8AC3E}">
        <p14:creationId xmlns:p14="http://schemas.microsoft.com/office/powerpoint/2010/main" val="3108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5" y="2460966"/>
            <a:ext cx="10153041" cy="1970358"/>
          </a:xfrm>
        </p:spPr>
      </p:pic>
    </p:spTree>
    <p:extLst>
      <p:ext uri="{BB962C8B-B14F-4D97-AF65-F5344CB8AC3E}">
        <p14:creationId xmlns:p14="http://schemas.microsoft.com/office/powerpoint/2010/main" val="42920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22" y="1997832"/>
            <a:ext cx="10168888" cy="3249417"/>
          </a:xfrm>
        </p:spPr>
      </p:pic>
    </p:spTree>
    <p:extLst>
      <p:ext uri="{BB962C8B-B14F-4D97-AF65-F5344CB8AC3E}">
        <p14:creationId xmlns:p14="http://schemas.microsoft.com/office/powerpoint/2010/main" val="2650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6" y="1964495"/>
            <a:ext cx="10170000" cy="3323392"/>
          </a:xfrm>
        </p:spPr>
      </p:pic>
    </p:spTree>
    <p:extLst>
      <p:ext uri="{BB962C8B-B14F-4D97-AF65-F5344CB8AC3E}">
        <p14:creationId xmlns:p14="http://schemas.microsoft.com/office/powerpoint/2010/main" val="40473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6" y="1950426"/>
            <a:ext cx="10170000" cy="3323392"/>
          </a:xfrm>
        </p:spPr>
      </p:pic>
    </p:spTree>
    <p:extLst>
      <p:ext uri="{BB962C8B-B14F-4D97-AF65-F5344CB8AC3E}">
        <p14:creationId xmlns:p14="http://schemas.microsoft.com/office/powerpoint/2010/main" val="11998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6" y="1950428"/>
            <a:ext cx="10170000" cy="3111055"/>
          </a:xfrm>
        </p:spPr>
      </p:pic>
    </p:spTree>
    <p:extLst>
      <p:ext uri="{BB962C8B-B14F-4D97-AF65-F5344CB8AC3E}">
        <p14:creationId xmlns:p14="http://schemas.microsoft.com/office/powerpoint/2010/main" val="741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74" y="1735875"/>
            <a:ext cx="9634184" cy="4355435"/>
          </a:xfrm>
        </p:spPr>
      </p:pic>
    </p:spTree>
    <p:extLst>
      <p:ext uri="{BB962C8B-B14F-4D97-AF65-F5344CB8AC3E}">
        <p14:creationId xmlns:p14="http://schemas.microsoft.com/office/powerpoint/2010/main" val="1281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72" y="1749943"/>
            <a:ext cx="9634187" cy="4355436"/>
          </a:xfrm>
        </p:spPr>
      </p:pic>
    </p:spTree>
    <p:extLst>
      <p:ext uri="{BB962C8B-B14F-4D97-AF65-F5344CB8AC3E}">
        <p14:creationId xmlns:p14="http://schemas.microsoft.com/office/powerpoint/2010/main" val="8166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6" y="1679602"/>
            <a:ext cx="9833700" cy="4352927"/>
          </a:xfrm>
        </p:spPr>
      </p:pic>
    </p:spTree>
    <p:extLst>
      <p:ext uri="{BB962C8B-B14F-4D97-AF65-F5344CB8AC3E}">
        <p14:creationId xmlns:p14="http://schemas.microsoft.com/office/powerpoint/2010/main" val="30018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6" y="1892826"/>
            <a:ext cx="9715500" cy="206692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40" y="4693478"/>
            <a:ext cx="2040652" cy="20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0" y="1159100"/>
            <a:ext cx="8824632" cy="5570811"/>
          </a:xfrm>
        </p:spPr>
      </p:pic>
    </p:spTree>
    <p:extLst>
      <p:ext uri="{BB962C8B-B14F-4D97-AF65-F5344CB8AC3E}">
        <p14:creationId xmlns:p14="http://schemas.microsoft.com/office/powerpoint/2010/main" val="2193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91" y="1159100"/>
            <a:ext cx="8793549" cy="5551189"/>
          </a:xfrm>
        </p:spPr>
      </p:pic>
    </p:spTree>
    <p:extLst>
      <p:ext uri="{BB962C8B-B14F-4D97-AF65-F5344CB8AC3E}">
        <p14:creationId xmlns:p14="http://schemas.microsoft.com/office/powerpoint/2010/main" val="32714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53" y="1159100"/>
            <a:ext cx="8740226" cy="5517527"/>
          </a:xfrm>
        </p:spPr>
      </p:pic>
    </p:spTree>
    <p:extLst>
      <p:ext uri="{BB962C8B-B14F-4D97-AF65-F5344CB8AC3E}">
        <p14:creationId xmlns:p14="http://schemas.microsoft.com/office/powerpoint/2010/main" val="259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根據調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83" y="1372772"/>
            <a:ext cx="5802755" cy="4760742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372772"/>
            <a:ext cx="5901565" cy="47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根據調查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17" y="1429043"/>
            <a:ext cx="5795889" cy="473526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429042"/>
            <a:ext cx="5908431" cy="4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28" y="2719607"/>
            <a:ext cx="8697876" cy="1655446"/>
          </a:xfrm>
        </p:spPr>
      </p:pic>
    </p:spTree>
    <p:extLst>
      <p:ext uri="{BB962C8B-B14F-4D97-AF65-F5344CB8AC3E}">
        <p14:creationId xmlns:p14="http://schemas.microsoft.com/office/powerpoint/2010/main" val="463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73" y="2733675"/>
            <a:ext cx="9991985" cy="1500700"/>
          </a:xfrm>
        </p:spPr>
      </p:pic>
    </p:spTree>
    <p:extLst>
      <p:ext uri="{BB962C8B-B14F-4D97-AF65-F5344CB8AC3E}">
        <p14:creationId xmlns:p14="http://schemas.microsoft.com/office/powerpoint/2010/main" val="2026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03" y="2137190"/>
            <a:ext cx="9534525" cy="3114675"/>
          </a:xfrm>
        </p:spPr>
      </p:pic>
    </p:spTree>
    <p:extLst>
      <p:ext uri="{BB962C8B-B14F-4D97-AF65-F5344CB8AC3E}">
        <p14:creationId xmlns:p14="http://schemas.microsoft.com/office/powerpoint/2010/main" val="40889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03" y="2094987"/>
            <a:ext cx="9534525" cy="3114675"/>
          </a:xfrm>
        </p:spPr>
      </p:pic>
    </p:spTree>
    <p:extLst>
      <p:ext uri="{BB962C8B-B14F-4D97-AF65-F5344CB8AC3E}">
        <p14:creationId xmlns:p14="http://schemas.microsoft.com/office/powerpoint/2010/main" val="18767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03" y="2137190"/>
            <a:ext cx="9534525" cy="3114675"/>
          </a:xfrm>
        </p:spPr>
      </p:pic>
    </p:spTree>
    <p:extLst>
      <p:ext uri="{BB962C8B-B14F-4D97-AF65-F5344CB8AC3E}">
        <p14:creationId xmlns:p14="http://schemas.microsoft.com/office/powerpoint/2010/main" val="23589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啟發式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63" y="1159100"/>
            <a:ext cx="8039605" cy="5565257"/>
          </a:xfrm>
        </p:spPr>
      </p:pic>
    </p:spTree>
    <p:extLst>
      <p:ext uri="{BB962C8B-B14F-4D97-AF65-F5344CB8AC3E}">
        <p14:creationId xmlns:p14="http://schemas.microsoft.com/office/powerpoint/2010/main" val="18719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60" y="1159100"/>
            <a:ext cx="9915611" cy="5269835"/>
          </a:xfrm>
        </p:spPr>
      </p:pic>
    </p:spTree>
    <p:extLst>
      <p:ext uri="{BB962C8B-B14F-4D97-AF65-F5344CB8AC3E}">
        <p14:creationId xmlns:p14="http://schemas.microsoft.com/office/powerpoint/2010/main" val="2866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77" y="1159100"/>
            <a:ext cx="9903977" cy="5263653"/>
          </a:xfrm>
        </p:spPr>
      </p:pic>
    </p:spTree>
    <p:extLst>
      <p:ext uri="{BB962C8B-B14F-4D97-AF65-F5344CB8AC3E}">
        <p14:creationId xmlns:p14="http://schemas.microsoft.com/office/powerpoint/2010/main" val="16174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92" y="1159100"/>
            <a:ext cx="9908347" cy="5265975"/>
          </a:xfrm>
        </p:spPr>
      </p:pic>
    </p:spTree>
    <p:extLst>
      <p:ext uri="{BB962C8B-B14F-4D97-AF65-F5344CB8AC3E}">
        <p14:creationId xmlns:p14="http://schemas.microsoft.com/office/powerpoint/2010/main" val="35152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印象管理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01" y="1159100"/>
            <a:ext cx="9913530" cy="5268731"/>
          </a:xfrm>
        </p:spPr>
      </p:pic>
    </p:spTree>
    <p:extLst>
      <p:ext uri="{BB962C8B-B14F-4D97-AF65-F5344CB8AC3E}">
        <p14:creationId xmlns:p14="http://schemas.microsoft.com/office/powerpoint/2010/main" val="4846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10" y="1710395"/>
            <a:ext cx="10018713" cy="312420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對決策者的決策策略的探討時間壓力的影響。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公平和歪曲陳述圖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和沒有時間壓力較重的依賴，如何影響風險的金融決策。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1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研究準備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09" y="1159100"/>
            <a:ext cx="10018713" cy="312420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此研究將先用金錢獎勵，在時間壓力和印象館裡的研究和應用文獻對風險的財務決策之一。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3530990"/>
            <a:ext cx="3762375" cy="30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研究結果影響和目標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09" y="1159100"/>
            <a:ext cx="10018713" cy="312420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產生的結果影響，不僅為學術界，也為監管機構、審計師、投資者和其他財務報告使用者。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企業融資向財經雜誌出版的雜誌。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72" y="3314114"/>
            <a:ext cx="624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5" y="183525"/>
            <a:ext cx="10299373" cy="962696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0944" y="2074688"/>
            <a:ext cx="10018713" cy="312420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１。模擬時間壓力的環境（時間控制）。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２。觀察印象管理與時間壓力影響（行為分析）。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３。題數不一致，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動態產生網頁方式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88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5" y="183525"/>
            <a:ext cx="10299373" cy="962696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需求環境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0944" y="1700012"/>
            <a:ext cx="10018713" cy="4675030"/>
          </a:xfrm>
        </p:spPr>
        <p:txBody>
          <a:bodyPr>
            <a:noAutofit/>
          </a:bodyPr>
          <a:lstStyle/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建置環境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Microsoft Visual Studio 2010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伺服器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Internet Information Services (IIS) 6.0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.NET Framework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版本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.NET Framework v4.0.30319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Managed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管線模式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整合式</a:t>
            </a:r>
          </a:p>
        </p:txBody>
      </p:sp>
    </p:spTree>
    <p:extLst>
      <p:ext uri="{BB962C8B-B14F-4D97-AF65-F5344CB8AC3E}">
        <p14:creationId xmlns:p14="http://schemas.microsoft.com/office/powerpoint/2010/main" val="4096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5" y="183525"/>
            <a:ext cx="10299373" cy="962696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研究方法及步驟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0944" y="1790164"/>
            <a:ext cx="10018713" cy="3799267"/>
          </a:xfrm>
        </p:spPr>
        <p:txBody>
          <a:bodyPr>
            <a:noAutofit/>
          </a:bodyPr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先依照計畫需求分析後建置資料表架構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依照計畫需求建置註冊流程與預約考試時間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建置管理者頁面與主考官頁面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建置考試系統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使用動態產生網頁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瀏覽器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與網頁溝通架構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建置伺服器與其環境</a:t>
            </a:r>
          </a:p>
          <a:p>
            <a:pPr lvl="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Debug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bug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</a:p>
        </p:txBody>
      </p:sp>
    </p:spTree>
    <p:extLst>
      <p:ext uri="{BB962C8B-B14F-4D97-AF65-F5344CB8AC3E}">
        <p14:creationId xmlns:p14="http://schemas.microsoft.com/office/powerpoint/2010/main" val="17428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啟發式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81" y="1159100"/>
            <a:ext cx="8035770" cy="5562602"/>
          </a:xfrm>
        </p:spPr>
      </p:pic>
    </p:spTree>
    <p:extLst>
      <p:ext uri="{BB962C8B-B14F-4D97-AF65-F5344CB8AC3E}">
        <p14:creationId xmlns:p14="http://schemas.microsoft.com/office/powerpoint/2010/main" val="5951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73288" y="1004552"/>
            <a:ext cx="8580572" cy="5853448"/>
          </a:xfrm>
        </p:spPr>
        <p:txBody>
          <a:bodyPr>
            <a:noAutofit/>
          </a:bodyPr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管理者經由管理系統新增考題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管理者制定考場時間與考題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測驗者經由註冊系統預約考試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一位測驗者只能考試一次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當考試時間到了開放考場給測驗者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（對象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暫定校內學生）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測驗者經由考試視窗程式測驗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考試順序類型一共分為三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照著順序題型作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完）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練習題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操作測試投資與決策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正式題目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無時間壓力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無時間壓力下作投資與決策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正式題目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有時間壓力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有時間壓力下作投資與決策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測驗者測驗提前結束後，主考官經由查詢界面查詢作答情形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測驗者測驗結束，經由成績查詢查詢各題分數情形</a:t>
            </a:r>
          </a:p>
        </p:txBody>
      </p:sp>
    </p:spTree>
    <p:extLst>
      <p:ext uri="{BB962C8B-B14F-4D97-AF65-F5344CB8AC3E}">
        <p14:creationId xmlns:p14="http://schemas.microsoft.com/office/powerpoint/2010/main" val="33595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97" y="1160205"/>
            <a:ext cx="8654604" cy="5562567"/>
          </a:xfrm>
        </p:spPr>
      </p:pic>
    </p:spTree>
    <p:extLst>
      <p:ext uri="{BB962C8B-B14F-4D97-AF65-F5344CB8AC3E}">
        <p14:creationId xmlns:p14="http://schemas.microsoft.com/office/powerpoint/2010/main" val="122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整體資料流程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2" y="1713964"/>
            <a:ext cx="10299373" cy="45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註冊資料流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2" y="1520778"/>
            <a:ext cx="10163293" cy="48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362243"/>
            <a:ext cx="10018713" cy="1752599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遇到的問題已解決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10" y="2114842"/>
            <a:ext cx="10018713" cy="3124201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預約考試時會不會有重複預約的情形？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原本設計是以一個人可重複考多次考試，設計完成之後，計畫者需求只需一個人一次考試。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89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考試類型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1273" y="1829872"/>
            <a:ext cx="10018713" cy="3124201"/>
          </a:xfrm>
        </p:spPr>
        <p:txBody>
          <a:bodyPr/>
          <a:lstStyle/>
          <a:p>
            <a:pPr lvl="0"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考試順序類型一共分為三部分</a:t>
            </a:r>
          </a:p>
          <a:p>
            <a:pPr lvl="0"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練習題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給予使用者操作測試投資與決策</a:t>
            </a:r>
          </a:p>
          <a:p>
            <a:pPr lvl="0"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正式題目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無時間壓力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無時間壓力下作投資與決策</a:t>
            </a:r>
          </a:p>
          <a:p>
            <a:pPr lvl="0"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正式題目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有時間壓力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有時間壓力下作投資與決策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7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考試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02" y="1328112"/>
            <a:ext cx="9986593" cy="50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考試細部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83" y="1236684"/>
            <a:ext cx="10161432" cy="5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使用者行為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0" y="1185928"/>
            <a:ext cx="9738918" cy="5433812"/>
          </a:xfrm>
        </p:spPr>
      </p:pic>
    </p:spTree>
    <p:extLst>
      <p:ext uri="{BB962C8B-B14F-4D97-AF65-F5344CB8AC3E}">
        <p14:creationId xmlns:p14="http://schemas.microsoft.com/office/powerpoint/2010/main" val="14765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題目行為分析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1146532"/>
            <a:ext cx="10299373" cy="57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啟發式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81" y="1159100"/>
            <a:ext cx="8035770" cy="5562602"/>
          </a:xfrm>
        </p:spPr>
      </p:pic>
    </p:spTree>
    <p:extLst>
      <p:ext uri="{BB962C8B-B14F-4D97-AF65-F5344CB8AC3E}">
        <p14:creationId xmlns:p14="http://schemas.microsoft.com/office/powerpoint/2010/main" val="2011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計算考試時間分配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2" y="1120774"/>
            <a:ext cx="10299373" cy="56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控制時間機制流程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2" y="1120774"/>
            <a:ext cx="10299373" cy="56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時間到時整個頁面呈現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1185168"/>
            <a:ext cx="10299373" cy="55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5" y="183525"/>
            <a:ext cx="10299373" cy="962696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的問題已解決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0944" y="1506829"/>
            <a:ext cx="10018713" cy="4752303"/>
          </a:xfrm>
        </p:spPr>
        <p:txBody>
          <a:bodyPr>
            <a:normAutofit/>
          </a:bodyPr>
          <a:lstStyle/>
          <a:p>
            <a:pPr marL="457200">
              <a:spcAft>
                <a:spcPts val="0"/>
              </a:spcAft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數目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不一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>
              <a:spcAft>
                <a:spcPts val="0"/>
              </a:spcAft>
            </a:pPr>
            <a:r>
              <a:rPr lang="zh-TW" altLang="en-US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２</a:t>
            </a:r>
            <a:r>
              <a:rPr lang="en-US" altLang="zh-TW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避免測驗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舞弊。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>
              <a:spcAft>
                <a:spcPts val="0"/>
              </a:spcAft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自製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流覽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端抓取的時間是每台客戶端電腦各自的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>
              <a:spcAft>
                <a:spcPts val="0"/>
              </a:spcAft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４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時突然斷線會怎麼處理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457200">
              <a:spcAft>
                <a:spcPts val="0"/>
              </a:spcAft>
            </a:pPr>
            <a:r>
              <a:rPr lang="zh-TW" altLang="en-US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５</a:t>
            </a:r>
            <a:r>
              <a:rPr lang="en-US" altLang="zh-TW" b="1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用盡後如何處理？處理後如何導向下一題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後台資料流程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2" y="1210926"/>
            <a:ext cx="10299373" cy="5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新增考試細部流程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1146532"/>
            <a:ext cx="10299373" cy="56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613" y="41856"/>
            <a:ext cx="10299373" cy="962696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資料庫結構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1172290"/>
            <a:ext cx="10299373" cy="55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291904"/>
            <a:ext cx="10018713" cy="1382151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4310" y="1927274"/>
            <a:ext cx="10018713" cy="4074942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測驗執行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一段時間後，資料庫中的行為紀錄會相當可觀，之後再將這些行為紀錄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管理與時間壓力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經由種種的瓶頸與如何解決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老師細心的指導，此系統整體已經完成，並且已架設上線，未來還有許多發展性，此專題讓我學到非常多的技術與經驗，讓我離專業又邁向一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36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1" y="708338"/>
            <a:ext cx="12192000" cy="5434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800" dirty="0"/>
              <a:t>Thank you </a:t>
            </a:r>
            <a:r>
              <a:rPr lang="en-US" altLang="zh-TW" sz="8800" dirty="0" smtClean="0"/>
              <a:t>for listening</a:t>
            </a:r>
          </a:p>
          <a:p>
            <a:pPr marL="0" indent="0" algn="ctr">
              <a:buNone/>
            </a:pPr>
            <a:endParaRPr lang="en-US" altLang="zh-TW" sz="8800" dirty="0" smtClean="0"/>
          </a:p>
          <a:p>
            <a:pPr marL="0" indent="0" algn="ctr">
              <a:buNone/>
            </a:pPr>
            <a:r>
              <a:rPr lang="en-US" altLang="zh-TW" sz="8800" dirty="0" smtClean="0"/>
              <a:t>END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893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認知匹配理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63" y="1159100"/>
            <a:ext cx="3007806" cy="5140569"/>
          </a:xfrm>
        </p:spPr>
      </p:pic>
    </p:spTree>
    <p:extLst>
      <p:ext uri="{BB962C8B-B14F-4D97-AF65-F5344CB8AC3E}">
        <p14:creationId xmlns:p14="http://schemas.microsoft.com/office/powerpoint/2010/main" val="8935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認知匹配理論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1" y="1159100"/>
            <a:ext cx="5004049" cy="5396445"/>
          </a:xfrm>
        </p:spPr>
      </p:pic>
    </p:spTree>
    <p:extLst>
      <p:ext uri="{BB962C8B-B14F-4D97-AF65-F5344CB8AC3E}">
        <p14:creationId xmlns:p14="http://schemas.microsoft.com/office/powerpoint/2010/main" val="157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認知匹配理論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96" y="1159100"/>
            <a:ext cx="7844740" cy="5565257"/>
          </a:xfrm>
        </p:spPr>
      </p:pic>
    </p:spTree>
    <p:extLst>
      <p:ext uri="{BB962C8B-B14F-4D97-AF65-F5344CB8AC3E}">
        <p14:creationId xmlns:p14="http://schemas.microsoft.com/office/powerpoint/2010/main" val="28601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0" y="157768"/>
            <a:ext cx="10018713" cy="100133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認知匹配理論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5" y="1159100"/>
            <a:ext cx="7861982" cy="5593392"/>
          </a:xfrm>
        </p:spPr>
      </p:pic>
    </p:spTree>
    <p:extLst>
      <p:ext uri="{BB962C8B-B14F-4D97-AF65-F5344CB8AC3E}">
        <p14:creationId xmlns:p14="http://schemas.microsoft.com/office/powerpoint/2010/main" val="2085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機器人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機器人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TC103457496[[fn=視差]]</Template>
  <TotalTime>8839</TotalTime>
  <Words>748</Words>
  <Application>Microsoft Office PowerPoint</Application>
  <PresentationFormat>寬螢幕</PresentationFormat>
  <Paragraphs>112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4" baseType="lpstr">
      <vt:lpstr>新細明體</vt:lpstr>
      <vt:lpstr>標楷體</vt:lpstr>
      <vt:lpstr>Arial</vt:lpstr>
      <vt:lpstr>Corbel</vt:lpstr>
      <vt:lpstr>Times New Roman</vt:lpstr>
      <vt:lpstr>機器人</vt:lpstr>
      <vt:lpstr> System Implementation for examining the Investment the Decisions under Time Pressure: Are Decisions Driven by Impression Management Techniques? 系統實現研究投資時間壓力下的決定: 決定印象管理技術的帶動</vt:lpstr>
      <vt:lpstr>研究動機</vt:lpstr>
      <vt:lpstr>啟發式</vt:lpstr>
      <vt:lpstr>啟發式</vt:lpstr>
      <vt:lpstr>啟發式</vt:lpstr>
      <vt:lpstr>認知匹配理論</vt:lpstr>
      <vt:lpstr>認知匹配理論</vt:lpstr>
      <vt:lpstr>認知匹配理論</vt:lpstr>
      <vt:lpstr>認知匹配理論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時間壓力</vt:lpstr>
      <vt:lpstr>根據調查</vt:lpstr>
      <vt:lpstr>根據調查</vt:lpstr>
      <vt:lpstr>印象管理</vt:lpstr>
      <vt:lpstr>印象管理</vt:lpstr>
      <vt:lpstr>印象管理</vt:lpstr>
      <vt:lpstr>印象管理</vt:lpstr>
      <vt:lpstr>印象管理</vt:lpstr>
      <vt:lpstr>印象管理</vt:lpstr>
      <vt:lpstr>印象管理</vt:lpstr>
      <vt:lpstr>印象管理</vt:lpstr>
      <vt:lpstr>印象管理</vt:lpstr>
      <vt:lpstr>研究目的</vt:lpstr>
      <vt:lpstr>研究準備</vt:lpstr>
      <vt:lpstr>研究結果影響和目標</vt:lpstr>
      <vt:lpstr>程式特色</vt:lpstr>
      <vt:lpstr>需求環境</vt:lpstr>
      <vt:lpstr>研究方法及步驟</vt:lpstr>
      <vt:lpstr>整體架構 (行為流程)</vt:lpstr>
      <vt:lpstr>整體架構 (行為流程)</vt:lpstr>
      <vt:lpstr>整體架構 (整體資料流程)</vt:lpstr>
      <vt:lpstr>整體架構 (註冊資料流程)</vt:lpstr>
      <vt:lpstr>遇到的問題已解決</vt:lpstr>
      <vt:lpstr>整體架構 (考試類型)</vt:lpstr>
      <vt:lpstr>整體架構 (考試資料流程)</vt:lpstr>
      <vt:lpstr>整體架構 (考試細部流程)</vt:lpstr>
      <vt:lpstr>整體架構 (使用者行為分析)</vt:lpstr>
      <vt:lpstr>整體架構 (題目行為分析)</vt:lpstr>
      <vt:lpstr>整體架構 (計算考試時間分配)</vt:lpstr>
      <vt:lpstr>整體架構 (控制時間機制流程)</vt:lpstr>
      <vt:lpstr>整體架構 (時間到時整個頁面呈現)</vt:lpstr>
      <vt:lpstr>遇到的問題已解決</vt:lpstr>
      <vt:lpstr>整體架構 (後台資料流程)</vt:lpstr>
      <vt:lpstr>整體架構 (新增考試細部流程)</vt:lpstr>
      <vt:lpstr>整體架構 (資料庫結構)</vt:lpstr>
      <vt:lpstr>結論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Examination System</dc:title>
  <dc:creator>user</dc:creator>
  <cp:lastModifiedBy>user</cp:lastModifiedBy>
  <cp:revision>197</cp:revision>
  <dcterms:created xsi:type="dcterms:W3CDTF">2013-08-06T03:21:05Z</dcterms:created>
  <dcterms:modified xsi:type="dcterms:W3CDTF">2013-11-25T04:31:28Z</dcterms:modified>
</cp:coreProperties>
</file>