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1556792"/>
            <a:ext cx="6172200" cy="1894362"/>
          </a:xfrm>
        </p:spPr>
        <p:txBody>
          <a:bodyPr/>
          <a:lstStyle/>
          <a:p>
            <a:r>
              <a:rPr lang="zh-TW" altLang="zh-TW" dirty="0"/>
              <a:t>彗星撞地球物理碰撞遊戲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報告人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吳肇原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59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遊戲畫面與特效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使球門變寬</a:t>
            </a:r>
            <a:endParaRPr lang="zh-TW" altLang="en-US" dirty="0"/>
          </a:p>
        </p:txBody>
      </p:sp>
      <p:pic>
        <p:nvPicPr>
          <p:cNvPr id="5122" name="Picture 2" descr="C:\Users\Charles\Desktop\專題口試\放寬特寫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54" y="2132856"/>
            <a:ext cx="2736304" cy="411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108158"/>
            <a:ext cx="2580640" cy="411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467600" cy="1143000"/>
          </a:xfrm>
        </p:spPr>
        <p:txBody>
          <a:bodyPr>
            <a:normAutofit/>
          </a:bodyPr>
          <a:lstStyle/>
          <a:p>
            <a:pPr marL="0" indent="0" algn="ctr"/>
            <a:r>
              <a:rPr lang="zh-TW" altLang="en-US" sz="5400" dirty="0"/>
              <a:t>感謝聆聽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827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內容簡介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zh-TW" sz="2000" dirty="0"/>
              <a:t>隨著近年來智慧型手機的流行，</a:t>
            </a:r>
            <a:r>
              <a:rPr lang="en-US" altLang="zh-TW" sz="2000" dirty="0"/>
              <a:t>App</a:t>
            </a:r>
            <a:r>
              <a:rPr lang="zh-TW" altLang="zh-TW" sz="2000" dirty="0"/>
              <a:t>遊戲對於手機用戶的影響也日趨明顯。在對於這一方面也有課程指導，再</a:t>
            </a:r>
            <a:r>
              <a:rPr lang="zh-TW" altLang="zh-TW" sz="2000" dirty="0" smtClean="0"/>
              <a:t>經過對</a:t>
            </a:r>
            <a:r>
              <a:rPr lang="zh-TW" altLang="zh-TW" sz="2000" dirty="0"/>
              <a:t>遊戲</a:t>
            </a:r>
            <a:r>
              <a:rPr lang="en-US" altLang="zh-TW" sz="2000" dirty="0"/>
              <a:t>APP</a:t>
            </a:r>
            <a:r>
              <a:rPr lang="zh-TW" altLang="zh-TW" sz="2000" dirty="0"/>
              <a:t>程式調查後，本次專題研究希望能使用</a:t>
            </a:r>
            <a:r>
              <a:rPr lang="en-US" altLang="zh-TW" sz="2000" dirty="0"/>
              <a:t>Eclipse</a:t>
            </a:r>
            <a:r>
              <a:rPr lang="zh-TW" altLang="zh-TW" sz="2000" dirty="0"/>
              <a:t>軟體的</a:t>
            </a:r>
            <a:r>
              <a:rPr lang="en-US" altLang="zh-TW" sz="2000" dirty="0"/>
              <a:t>JAVA</a:t>
            </a:r>
            <a:r>
              <a:rPr lang="zh-TW" altLang="zh-TW" sz="2000" dirty="0"/>
              <a:t>語言，研製出一款能吸引手機遊戲使用者下載的</a:t>
            </a:r>
            <a:r>
              <a:rPr lang="en-US" altLang="zh-TW" sz="2000" dirty="0"/>
              <a:t>APP</a:t>
            </a:r>
            <a:r>
              <a:rPr lang="zh-TW" altLang="zh-TW" sz="2000" dirty="0"/>
              <a:t>遊戲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/>
              <a:t>本專題</a:t>
            </a:r>
            <a:r>
              <a:rPr lang="zh-TW" altLang="en-US" sz="2000" dirty="0" smtClean="0"/>
              <a:t>以足球桌遊戲為模型，來製作遊戲</a:t>
            </a:r>
            <a:r>
              <a:rPr lang="en-US" altLang="zh-TW" sz="2000" dirty="0" smtClean="0"/>
              <a:t>APP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178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遊戲流程圖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 </a:t>
            </a:r>
            <a:endParaRPr lang="zh-TW" altLang="en-US" dirty="0"/>
          </a:p>
        </p:txBody>
      </p:sp>
      <p:pic>
        <p:nvPicPr>
          <p:cNvPr id="1027" name="Picture 3" descr="C:\Users\Charles\Desktop\專題口試\流程圖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627" y="1196752"/>
            <a:ext cx="6002338" cy="534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3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遊戲程式類別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err="1" smtClean="0"/>
              <a:t>AIThread</a:t>
            </a:r>
            <a:r>
              <a:rPr lang="zh-TW" altLang="en-US" dirty="0" smtClean="0"/>
              <a:t>：負責控制遊戲</a:t>
            </a:r>
            <a:r>
              <a:rPr lang="en-US" altLang="zh-TW" dirty="0" smtClean="0"/>
              <a:t>AI</a:t>
            </a:r>
            <a:r>
              <a:rPr lang="zh-TW" altLang="en-US" dirty="0" smtClean="0"/>
              <a:t>的移動方式。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DrawThread</a:t>
            </a:r>
            <a:r>
              <a:rPr lang="zh-TW" altLang="en-US" dirty="0" smtClean="0"/>
              <a:t>：主要</a:t>
            </a:r>
            <a:r>
              <a:rPr lang="zh-TW" altLang="en-US" dirty="0"/>
              <a:t>功能是定時重繪</a:t>
            </a:r>
            <a:r>
              <a:rPr lang="zh-TW" altLang="en-US" dirty="0" smtClean="0"/>
              <a:t>遊戲螢幕</a:t>
            </a:r>
            <a:r>
              <a:rPr lang="en-US" altLang="zh-TW" dirty="0" err="1" smtClean="0"/>
              <a:t>GameView</a:t>
            </a:r>
            <a:r>
              <a:rPr lang="zh-TW" altLang="en-US" dirty="0" smtClean="0"/>
              <a:t>，通過</a:t>
            </a:r>
            <a:r>
              <a:rPr lang="en-US" altLang="zh-TW" dirty="0" err="1" smtClean="0"/>
              <a:t>SurfaceHolder</a:t>
            </a:r>
            <a:r>
              <a:rPr lang="zh-TW" altLang="en-US" dirty="0"/>
              <a:t>的</a:t>
            </a:r>
            <a:r>
              <a:rPr lang="en-US" altLang="zh-TW" dirty="0" err="1"/>
              <a:t>lockCanvas</a:t>
            </a:r>
            <a:r>
              <a:rPr lang="zh-TW" altLang="en-US" dirty="0" smtClean="0"/>
              <a:t>方法為 </a:t>
            </a:r>
            <a:r>
              <a:rPr lang="zh-TW" altLang="en-US" dirty="0"/>
              <a:t>畫布加鎖然後重</a:t>
            </a:r>
            <a:r>
              <a:rPr lang="zh-TW" altLang="en-US" dirty="0" smtClean="0"/>
              <a:t>繪。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 smtClean="0"/>
              <a:t>GameView</a:t>
            </a:r>
            <a:r>
              <a:rPr lang="zh-TW" altLang="en-US" dirty="0" smtClean="0"/>
              <a:t>：負責繪製整個遊戲的運行畫面。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Ball</a:t>
            </a:r>
            <a:r>
              <a:rPr lang="zh-TW" altLang="en-US" dirty="0"/>
              <a:t>：主要的功能首先是封裝足球有關的資訊</a:t>
            </a:r>
            <a:r>
              <a:rPr lang="zh-TW" altLang="en-US" dirty="0" smtClean="0"/>
              <a:t>，其次</a:t>
            </a:r>
            <a:r>
              <a:rPr lang="zh-TW" altLang="en-US" dirty="0"/>
              <a:t>，該類別也</a:t>
            </a:r>
            <a:r>
              <a:rPr lang="zh-TW" altLang="en-US" dirty="0" smtClean="0"/>
              <a:t>負責進行</a:t>
            </a:r>
            <a:r>
              <a:rPr lang="zh-TW" altLang="en-US" dirty="0"/>
              <a:t>碰撞檢測</a:t>
            </a:r>
            <a:r>
              <a:rPr lang="zh-TW" altLang="en-US" dirty="0" smtClean="0"/>
              <a:t>，功能</a:t>
            </a:r>
            <a:r>
              <a:rPr lang="zh-TW" altLang="en-US" dirty="0"/>
              <a:t>主要是通過</a:t>
            </a:r>
            <a:r>
              <a:rPr lang="en-US" altLang="zh-TW" dirty="0"/>
              <a:t>run</a:t>
            </a:r>
            <a:r>
              <a:rPr lang="zh-TW" altLang="en-US" dirty="0"/>
              <a:t>方法來實現的，</a:t>
            </a:r>
            <a:r>
              <a:rPr lang="en-US" altLang="zh-TW" dirty="0"/>
              <a:t>run</a:t>
            </a:r>
            <a:r>
              <a:rPr lang="zh-TW" altLang="en-US" dirty="0"/>
              <a:t>方法</a:t>
            </a:r>
            <a:r>
              <a:rPr lang="zh-TW" altLang="en-US" dirty="0" smtClean="0"/>
              <a:t>中有</a:t>
            </a:r>
            <a:r>
              <a:rPr lang="zh-TW" altLang="en-US" dirty="0"/>
              <a:t>兩個</a:t>
            </a:r>
            <a:r>
              <a:rPr lang="zh-TW" altLang="en-US" dirty="0" smtClean="0"/>
              <a:t>方法 </a:t>
            </a:r>
            <a:r>
              <a:rPr lang="en-US" altLang="zh-TW" dirty="0" smtClean="0"/>
              <a:t>move</a:t>
            </a:r>
            <a:r>
              <a:rPr lang="zh-TW" altLang="en-US" dirty="0" smtClean="0"/>
              <a:t>和</a:t>
            </a:r>
            <a:r>
              <a:rPr lang="en-US" altLang="zh-TW" dirty="0" err="1" smtClean="0"/>
              <a:t>checkCollision</a:t>
            </a:r>
            <a:r>
              <a:rPr lang="zh-TW" altLang="en-US" dirty="0" smtClean="0"/>
              <a:t>，前者根據彗星的方向來的移動足球的位置，後者用於進行碰撞檢測。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772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遊戲程式類別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Bonus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BonusManager</a:t>
            </a:r>
            <a:r>
              <a:rPr lang="zh-TW" altLang="en-US" dirty="0"/>
              <a:t>：主要實現對</a:t>
            </a:r>
            <a:r>
              <a:rPr lang="en-US" altLang="zh-TW" dirty="0"/>
              <a:t>Bonus</a:t>
            </a:r>
            <a:r>
              <a:rPr lang="zh-TW" altLang="en-US" dirty="0"/>
              <a:t>物件的管理，透過定期檢測螢幕上</a:t>
            </a:r>
            <a:r>
              <a:rPr lang="en-US" altLang="zh-TW" dirty="0"/>
              <a:t>Bonus</a:t>
            </a:r>
            <a:r>
              <a:rPr lang="zh-TW" altLang="en-US" dirty="0"/>
              <a:t>的</a:t>
            </a:r>
            <a:r>
              <a:rPr lang="zh-TW" altLang="en-US" dirty="0" smtClean="0"/>
              <a:t>個數。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 smtClean="0"/>
              <a:t>DisappearBonus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IceBonus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LargerGoalBonus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這三</a:t>
            </a:r>
            <a:r>
              <a:rPr lang="zh-TW" altLang="en-US" dirty="0" smtClean="0"/>
              <a:t>個程式碼類別為遊戲內的三大特效，增加遊戲的樂趣。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72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遊戲程式類別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/>
              <a:t>WelcomeDrawThread</a:t>
            </a:r>
            <a:r>
              <a:rPr lang="zh-TW" altLang="en-US" dirty="0"/>
              <a:t>、</a:t>
            </a:r>
            <a:r>
              <a:rPr lang="en-US" altLang="zh-TW" dirty="0" err="1"/>
              <a:t>WelcomeThread</a:t>
            </a:r>
            <a:r>
              <a:rPr lang="zh-TW" altLang="en-US" dirty="0"/>
              <a:t>、</a:t>
            </a:r>
            <a:r>
              <a:rPr lang="en-US" altLang="zh-TW" dirty="0" err="1"/>
              <a:t>WelcomeView</a:t>
            </a:r>
            <a:r>
              <a:rPr lang="zh-TW" altLang="en-US" dirty="0"/>
              <a:t>：這三頁是用來繪製玩家進入遊戲首先看到的選單頁面</a:t>
            </a:r>
            <a:r>
              <a:rPr lang="zh-TW" altLang="en-US" dirty="0" smtClean="0"/>
              <a:t>。如圖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 smtClean="0"/>
              <a:t>CustomGallery</a:t>
            </a:r>
            <a:r>
              <a:rPr lang="zh-TW" altLang="en-US" dirty="0" smtClean="0"/>
              <a:t>：畫面最上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方的隊伍選單。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 descr="C:\Users\Charles\Desktop\ASIA專題\選單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0888"/>
            <a:ext cx="2952328" cy="440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2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遊戲程式類別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FootballActivity</a:t>
            </a:r>
            <a:r>
              <a:rPr lang="zh-TW" altLang="en-US" dirty="0"/>
              <a:t>：負責切換視圖，接收和捕獲使用者</a:t>
            </a:r>
            <a:r>
              <a:rPr lang="zh-TW" altLang="en-US" dirty="0" smtClean="0"/>
              <a:t>的圖示</a:t>
            </a:r>
            <a:r>
              <a:rPr lang="zh-TW" altLang="en-US" dirty="0"/>
              <a:t>元件輸入並做對應處理</a:t>
            </a:r>
            <a:r>
              <a:rPr lang="zh-TW" altLang="en-US" dirty="0" smtClean="0"/>
              <a:t>。下圖為在遊戲內開啟選單</a:t>
            </a:r>
            <a:endParaRPr lang="zh-TW" altLang="en-US" dirty="0"/>
          </a:p>
        </p:txBody>
      </p:sp>
      <p:pic>
        <p:nvPicPr>
          <p:cNvPr id="6146" name="Picture 2" descr="C:\Users\Charles\Desktop\專題口試\開啟選單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13743"/>
            <a:ext cx="2911847" cy="439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1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遊戲畫面與特效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隨機選取彗星離場三秒</a:t>
            </a:r>
          </a:p>
          <a:p>
            <a:endParaRPr lang="zh-TW" altLang="en-US" dirty="0"/>
          </a:p>
        </p:txBody>
      </p:sp>
      <p:pic>
        <p:nvPicPr>
          <p:cNvPr id="3074" name="Picture 2" descr="C:\Users\Charles\Desktop\專題口試\消失特寫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27336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937" y="2204864"/>
            <a:ext cx="2524125" cy="4105275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>
            <a:off x="4427984" y="4977172"/>
            <a:ext cx="216024" cy="21602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613" y="2204865"/>
            <a:ext cx="2520950" cy="4105274"/>
          </a:xfrm>
          <a:prstGeom prst="rect">
            <a:avLst/>
          </a:prstGeom>
        </p:spPr>
      </p:pic>
      <p:sp>
        <p:nvSpPr>
          <p:cNvPr id="9" name="橢圓 8"/>
          <p:cNvSpPr/>
          <p:nvPr/>
        </p:nvSpPr>
        <p:spPr>
          <a:xfrm>
            <a:off x="6993076" y="3861048"/>
            <a:ext cx="216024" cy="21602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2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遊戲畫面與特效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定住球員使其無法移動</a:t>
            </a:r>
            <a:endParaRPr lang="zh-TW" altLang="en-US" dirty="0"/>
          </a:p>
        </p:txBody>
      </p:sp>
      <p:pic>
        <p:nvPicPr>
          <p:cNvPr id="4098" name="Picture 2" descr="C:\Users\Charles\Desktop\專題口試\冰凍特寫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260985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76872"/>
            <a:ext cx="259969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343</Words>
  <Application>Microsoft Office PowerPoint</Application>
  <PresentationFormat>如螢幕大小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彗星撞地球物理碰撞遊戲 </vt:lpstr>
      <vt:lpstr>內容簡介</vt:lpstr>
      <vt:lpstr>遊戲流程圖</vt:lpstr>
      <vt:lpstr>遊戲程式類別</vt:lpstr>
      <vt:lpstr>遊戲程式類別</vt:lpstr>
      <vt:lpstr>遊戲程式類別</vt:lpstr>
      <vt:lpstr>遊戲程式類別</vt:lpstr>
      <vt:lpstr>遊戲畫面與特效</vt:lpstr>
      <vt:lpstr>遊戲畫面與特效</vt:lpstr>
      <vt:lpstr>遊戲畫面與特效</vt:lpstr>
      <vt:lpstr>感謝聆聽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彗星撞地球物理碰撞遊戲 </dc:title>
  <dc:creator>Charles</dc:creator>
  <cp:lastModifiedBy>Charles</cp:lastModifiedBy>
  <cp:revision>8</cp:revision>
  <dcterms:created xsi:type="dcterms:W3CDTF">2014-12-08T01:15:50Z</dcterms:created>
  <dcterms:modified xsi:type="dcterms:W3CDTF">2014-12-08T02:09:49Z</dcterms:modified>
</cp:coreProperties>
</file>